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87" r:id="rId5"/>
    <p:sldId id="286" r:id="rId6"/>
    <p:sldId id="288" r:id="rId7"/>
    <p:sldId id="289" r:id="rId8"/>
    <p:sldId id="290" r:id="rId9"/>
    <p:sldId id="291" r:id="rId10"/>
    <p:sldId id="292" r:id="rId11"/>
    <p:sldId id="295" r:id="rId12"/>
    <p:sldId id="293" r:id="rId13"/>
    <p:sldId id="294" r:id="rId14"/>
    <p:sldId id="296" r:id="rId15"/>
    <p:sldId id="297" r:id="rId16"/>
    <p:sldId id="298" r:id="rId17"/>
    <p:sldId id="304" r:id="rId18"/>
    <p:sldId id="299" r:id="rId19"/>
    <p:sldId id="300" r:id="rId20"/>
    <p:sldId id="301" r:id="rId21"/>
    <p:sldId id="302" r:id="rId22"/>
    <p:sldId id="306" r:id="rId23"/>
    <p:sldId id="307" r:id="rId24"/>
    <p:sldId id="30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p Pandya" initials="KP" lastIdx="2" clrIdx="0">
    <p:extLst>
      <p:ext uri="{19B8F6BF-5375-455C-9EA6-DF929625EA0E}">
        <p15:presenceInfo xmlns:p15="http://schemas.microsoft.com/office/powerpoint/2012/main" userId="fa8e2a8b4bfcab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CB7E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8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C3751-1D39-4D8C-AC61-B26A4E54E8AC}" type="datetimeFigureOut">
              <a:rPr lang="en-IN" smtClean="0"/>
              <a:t>13-10-2022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75F9D-4E58-496A-B11A-5812DE5D5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51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EC91D-B27C-4B2F-918E-B4DDCB35F468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C4F-9AEF-4030-BE0A-F29D3CBD62A3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146D4-53DF-42BE-99FE-7508BF92541D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7C8AF-7DB5-4532-BB1B-5AFDB7D4F920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0E0E-91BE-4284-9BFC-374B7D035F9F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CFFE6-0D7D-40B4-A61C-16E3890296AA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4A91-9CC8-4351-BB10-8E90A18598D2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085F42CA-C242-4225-B5FD-72BC5EE294B1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14F583-3BC8-474A-A3A6-3341E9B992C2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6D2E639-2888-4715-97CA-7A9E388E910C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hyperlink" Target="https://github.com/om51203/sgp/blob/main/DOC-20220902-WA0001..doc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f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91D-152F-30A7-B0C1-A508BC89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`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0F4F-00F6-ED68-46D4-732C1DA8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3D1A2-E80E-1058-392D-FBD337945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28DF65-78D3-13C2-597F-F5BB1EA4286C}"/>
              </a:ext>
            </a:extLst>
          </p:cNvPr>
          <p:cNvSpPr/>
          <p:nvPr/>
        </p:nvSpPr>
        <p:spPr>
          <a:xfrm>
            <a:off x="705853" y="0"/>
            <a:ext cx="10796336" cy="6857025"/>
          </a:xfrm>
          <a:prstGeom prst="rect">
            <a:avLst/>
          </a:prstGeom>
          <a:solidFill>
            <a:srgbClr val="000000">
              <a:alpha val="8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3C16D-E1F1-8AC9-4626-96836117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271" y="1737360"/>
            <a:ext cx="3760891" cy="3760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C744A-F566-7D5A-423A-2D429A66E408}"/>
              </a:ext>
            </a:extLst>
          </p:cNvPr>
          <p:cNvSpPr txBox="1"/>
          <p:nvPr/>
        </p:nvSpPr>
        <p:spPr>
          <a:xfrm>
            <a:off x="5392162" y="2051628"/>
            <a:ext cx="5457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</a:rPr>
              <a:t>Dadi </a:t>
            </a:r>
            <a:r>
              <a:rPr lang="en-IN" sz="6000" dirty="0" err="1">
                <a:solidFill>
                  <a:schemeClr val="bg1"/>
                </a:solidFill>
              </a:rPr>
              <a:t>Ke</a:t>
            </a:r>
            <a:r>
              <a:rPr lang="en-IN" sz="6000" dirty="0">
                <a:solidFill>
                  <a:schemeClr val="bg1"/>
                </a:solidFill>
              </a:rPr>
              <a:t> </a:t>
            </a:r>
            <a:r>
              <a:rPr lang="en-IN" sz="6000" dirty="0" err="1">
                <a:solidFill>
                  <a:schemeClr val="bg1"/>
                </a:solidFill>
              </a:rPr>
              <a:t>Nukshe</a:t>
            </a:r>
            <a:endParaRPr lang="en-IN" sz="6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ADA54-B73E-12CB-5E22-B714E7F6A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6" y="-1950"/>
            <a:ext cx="3635926" cy="7139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B9B69C-43FB-9B64-EA44-D472916EA937}"/>
              </a:ext>
            </a:extLst>
          </p:cNvPr>
          <p:cNvSpPr/>
          <p:nvPr/>
        </p:nvSpPr>
        <p:spPr>
          <a:xfrm>
            <a:off x="9598068" y="0"/>
            <a:ext cx="1892968" cy="154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49832-C9B0-A7DA-8A5D-FF35D80C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647" y="-119783"/>
            <a:ext cx="2523809" cy="185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3DDB17-28E5-65B8-BC9D-6669C5AED09B}"/>
              </a:ext>
            </a:extLst>
          </p:cNvPr>
          <p:cNvSpPr txBox="1"/>
          <p:nvPr/>
        </p:nvSpPr>
        <p:spPr>
          <a:xfrm>
            <a:off x="5666810" y="3067291"/>
            <a:ext cx="50731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PROJECT DEVELOPERS :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21CE074   :  </a:t>
            </a:r>
            <a:r>
              <a:rPr lang="en-IN" sz="2000" dirty="0" err="1">
                <a:solidFill>
                  <a:schemeClr val="bg1"/>
                </a:solidFill>
              </a:rPr>
              <a:t>Faizan</a:t>
            </a:r>
            <a:r>
              <a:rPr lang="en-IN" sz="2000" dirty="0">
                <a:solidFill>
                  <a:schemeClr val="bg1"/>
                </a:solidFill>
              </a:rPr>
              <a:t> Momin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21CE081  :  </a:t>
            </a:r>
            <a:r>
              <a:rPr lang="en-IN" sz="2000" dirty="0" err="1">
                <a:solidFill>
                  <a:schemeClr val="bg1"/>
                </a:solidFill>
              </a:rPr>
              <a:t>Nai</a:t>
            </a:r>
            <a:r>
              <a:rPr lang="en-IN" sz="2000" dirty="0">
                <a:solidFill>
                  <a:schemeClr val="bg1"/>
                </a:solidFill>
              </a:rPr>
              <a:t> Om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21CE082  :  Disha </a:t>
            </a:r>
            <a:r>
              <a:rPr lang="en-IN" sz="2000" dirty="0" err="1">
                <a:solidFill>
                  <a:schemeClr val="bg1"/>
                </a:solidFill>
              </a:rPr>
              <a:t>Odedara</a:t>
            </a: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</a:rPr>
              <a:t>21CE084  :  Kalp Pandya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GUIDED BY    :    Sneha </a:t>
            </a:r>
            <a:r>
              <a:rPr lang="en-IN" sz="2000" dirty="0" err="1">
                <a:solidFill>
                  <a:schemeClr val="bg1"/>
                </a:solidFill>
              </a:rPr>
              <a:t>Padhiar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59271-33B7-5EFF-8FCA-37AEB2427DAC}"/>
              </a:ext>
            </a:extLst>
          </p:cNvPr>
          <p:cNvSpPr txBox="1"/>
          <p:nvPr/>
        </p:nvSpPr>
        <p:spPr>
          <a:xfrm>
            <a:off x="0" y="6462364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U &amp; PU PATEL DEPARTMENTOF COMPUTEE ENGINEERING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F15B882-D1F5-9B41-9A8F-2369F5C6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4124" y="643879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800" smtClean="0">
                <a:solidFill>
                  <a:schemeClr val="tx1"/>
                </a:solidFill>
              </a:rPr>
              <a:t>1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8" y="384120"/>
            <a:ext cx="3084844" cy="90995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Information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22258" y="141732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355884-37A2-4D79-F253-BACD9928F824}"/>
              </a:ext>
            </a:extLst>
          </p:cNvPr>
          <p:cNvSpPr txBox="1"/>
          <p:nvPr/>
        </p:nvSpPr>
        <p:spPr>
          <a:xfrm>
            <a:off x="5422258" y="1678195"/>
            <a:ext cx="651066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Explore page / Section</a:t>
            </a:r>
          </a:p>
          <a:p>
            <a:pPr marL="4572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2"/>
                </a:solidFill>
              </a:rPr>
              <a:t>where user can find different type of herbal ingredients name and there use in cure.</a:t>
            </a: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Blog page / Section</a:t>
            </a:r>
          </a:p>
          <a:p>
            <a:pPr marL="4572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2"/>
                </a:solidFill>
              </a:rPr>
              <a:t>Where user can find the effect or strength of that herbal ingredient which are used by different people, and their experience in covid-19.</a:t>
            </a:r>
          </a:p>
          <a:p>
            <a:pPr>
              <a:buClr>
                <a:schemeClr val="accent1"/>
              </a:buClr>
            </a:pPr>
            <a:r>
              <a:rPr lang="en-IN" sz="2800" dirty="0">
                <a:solidFill>
                  <a:schemeClr val="tx2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6FCAF-7249-391C-B69B-C48533A3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CD79E-EC4F-4813-E296-0D15D373305F}"/>
              </a:ext>
            </a:extLst>
          </p:cNvPr>
          <p:cNvSpPr txBox="1"/>
          <p:nvPr/>
        </p:nvSpPr>
        <p:spPr>
          <a:xfrm>
            <a:off x="11649652" y="6492876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117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8" y="384120"/>
            <a:ext cx="3084844" cy="90995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Information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22258" y="141732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355884-37A2-4D79-F253-BACD9928F824}"/>
              </a:ext>
            </a:extLst>
          </p:cNvPr>
          <p:cNvSpPr txBox="1"/>
          <p:nvPr/>
        </p:nvSpPr>
        <p:spPr>
          <a:xfrm>
            <a:off x="5422258" y="2675586"/>
            <a:ext cx="65106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About us page / Section</a:t>
            </a:r>
          </a:p>
          <a:p>
            <a:pPr marL="4572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2"/>
                </a:solidFill>
              </a:rPr>
              <a:t>where user can find the information about our team and other things.</a:t>
            </a:r>
          </a:p>
          <a:p>
            <a:pPr>
              <a:buClr>
                <a:schemeClr val="accent1"/>
              </a:buClr>
            </a:pPr>
            <a:r>
              <a:rPr lang="en-IN" sz="2800" dirty="0">
                <a:solidFill>
                  <a:schemeClr val="tx2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B2893-24A8-22E6-3EF8-BED1F033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6C398-E405-90A8-F4A4-F46BB565604C}"/>
              </a:ext>
            </a:extLst>
          </p:cNvPr>
          <p:cNvSpPr txBox="1"/>
          <p:nvPr/>
        </p:nvSpPr>
        <p:spPr>
          <a:xfrm>
            <a:off x="11256932" y="6457868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5207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8" y="658555"/>
            <a:ext cx="5809622" cy="909955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Information :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features of website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22258" y="156972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355884-37A2-4D79-F253-BACD9928F824}"/>
              </a:ext>
            </a:extLst>
          </p:cNvPr>
          <p:cNvSpPr txBox="1"/>
          <p:nvPr/>
        </p:nvSpPr>
        <p:spPr>
          <a:xfrm>
            <a:off x="5544178" y="2025908"/>
            <a:ext cx="61906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different </a:t>
            </a:r>
            <a:r>
              <a:rPr lang="en-IN" sz="280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Symptoms of  different disease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Cure of disease as our </a:t>
            </a:r>
            <a:r>
              <a:rPr lang="en-IN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dadi</a:t>
            </a: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says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about herbal ingredient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Herbal ingredient like </a:t>
            </a:r>
            <a:r>
              <a:rPr lang="en-IN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tulsi</a:t>
            </a: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aswagandha</a:t>
            </a: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turmeric etc.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famous blogs of cure by herbals ingredient.</a:t>
            </a:r>
          </a:p>
          <a:p>
            <a:pPr>
              <a:buClr>
                <a:schemeClr val="accent1"/>
              </a:buClr>
            </a:pPr>
            <a:r>
              <a:rPr lang="en-IN" sz="2800" dirty="0">
                <a:solidFill>
                  <a:schemeClr val="tx2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C0DAA-52C7-9F86-7F56-F07C8BED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7D598-BDD3-D06C-1F5B-9B72BCEBC325}"/>
              </a:ext>
            </a:extLst>
          </p:cNvPr>
          <p:cNvSpPr txBox="1"/>
          <p:nvPr/>
        </p:nvSpPr>
        <p:spPr>
          <a:xfrm>
            <a:off x="11485532" y="6442631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4418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8" y="715850"/>
            <a:ext cx="4773302" cy="909955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Information :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more about project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22258" y="163068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355884-37A2-4D79-F253-BACD9928F824}"/>
              </a:ext>
            </a:extLst>
          </p:cNvPr>
          <p:cNvSpPr txBox="1"/>
          <p:nvPr/>
        </p:nvSpPr>
        <p:spPr>
          <a:xfrm>
            <a:off x="5417747" y="1944066"/>
            <a:ext cx="65106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This website will help user to cure their self at home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Because in the situation like pandemic people cant go outside.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And also the clinics are very crowdy.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In pandemic also doctors where charging more money for treatment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So in this type of scenario this website can help them to cure their self at home at very low cost.</a:t>
            </a: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116B1-D8BD-F3FB-8C0B-3FC8B484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03FFA-B6FF-FE99-40CE-F070CD69FCCE}"/>
              </a:ext>
            </a:extLst>
          </p:cNvPr>
          <p:cNvSpPr txBox="1"/>
          <p:nvPr/>
        </p:nvSpPr>
        <p:spPr>
          <a:xfrm>
            <a:off x="11410660" y="6446838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3199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7C36-757E-E076-F2C9-E23F8DB0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0" y="286603"/>
            <a:ext cx="5916930" cy="1450757"/>
          </a:xfrm>
        </p:spPr>
        <p:txBody>
          <a:bodyPr>
            <a:normAutofit/>
          </a:bodyPr>
          <a:lstStyle/>
          <a:p>
            <a:r>
              <a:rPr lang="en-IN" sz="3200" dirty="0"/>
              <a:t>All Information Gathered for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245DD-D369-A4B0-A735-634A93440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0" y="2108201"/>
            <a:ext cx="5916930" cy="3760891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https://github.com/om51203/</a:t>
            </a:r>
            <a:r>
              <a:rPr lang="en-IN" sz="2500" dirty="0" err="1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sgp</a:t>
            </a:r>
            <a:r>
              <a:rPr lang="en-IN" sz="25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/blob/main/DOC-20220902-WA0001..docx</a:t>
            </a:r>
            <a:endParaRPr lang="en-IN" sz="2500" dirty="0">
              <a:solidFill>
                <a:srgbClr val="00B0F0"/>
              </a:solidFill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D6521348-ECA1-19F6-7A76-AFACAAB7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20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1799F-494B-F0F4-4E44-0CE42D8CA1BF}"/>
              </a:ext>
            </a:extLst>
          </p:cNvPr>
          <p:cNvSpPr txBox="1"/>
          <p:nvPr/>
        </p:nvSpPr>
        <p:spPr>
          <a:xfrm>
            <a:off x="11466136" y="6415123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FAB46F-5345-B640-C8A1-8404B8D62FED}"/>
              </a:ext>
            </a:extLst>
          </p:cNvPr>
          <p:cNvCxnSpPr>
            <a:cxnSpLocks/>
          </p:cNvCxnSpPr>
          <p:nvPr/>
        </p:nvCxnSpPr>
        <p:spPr>
          <a:xfrm>
            <a:off x="4972050" y="1904411"/>
            <a:ext cx="66865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5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5C86D-4AD6-C6A7-0B24-3671A97CA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25A86-5E8E-E332-4035-6967A14ABE7F}"/>
              </a:ext>
            </a:extLst>
          </p:cNvPr>
          <p:cNvSpPr/>
          <p:nvPr/>
        </p:nvSpPr>
        <p:spPr>
          <a:xfrm>
            <a:off x="6766560" y="0"/>
            <a:ext cx="4892040" cy="6156960"/>
          </a:xfrm>
          <a:prstGeom prst="rect">
            <a:avLst/>
          </a:prstGeom>
          <a:solidFill>
            <a:srgbClr val="000000">
              <a:alpha val="7882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ACFD1-5986-C95C-1E46-30669286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34" y="866144"/>
            <a:ext cx="3760891" cy="37608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854699-19F9-BF5B-613F-19859F371EA1}"/>
              </a:ext>
            </a:extLst>
          </p:cNvPr>
          <p:cNvCxnSpPr>
            <a:cxnSpLocks/>
          </p:cNvCxnSpPr>
          <p:nvPr/>
        </p:nvCxnSpPr>
        <p:spPr>
          <a:xfrm>
            <a:off x="7332134" y="4627035"/>
            <a:ext cx="376089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79EF2D-375E-726B-71AB-5E99305F6893}"/>
              </a:ext>
            </a:extLst>
          </p:cNvPr>
          <p:cNvSpPr txBox="1"/>
          <p:nvPr/>
        </p:nvSpPr>
        <p:spPr>
          <a:xfrm>
            <a:off x="7040879" y="4787206"/>
            <a:ext cx="474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4. </a:t>
            </a:r>
            <a:r>
              <a:rPr lang="en-IN" sz="4000" dirty="0">
                <a:solidFill>
                  <a:schemeClr val="bg1"/>
                </a:solidFill>
              </a:rPr>
              <a:t>Scoop of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C71FFF-A7F6-3CE2-870D-182881EA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45E87-171C-CDEF-8DA6-B5A66C50D590}"/>
              </a:ext>
            </a:extLst>
          </p:cNvPr>
          <p:cNvSpPr txBox="1"/>
          <p:nvPr/>
        </p:nvSpPr>
        <p:spPr>
          <a:xfrm>
            <a:off x="216816" y="6405696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645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572" y="692468"/>
            <a:ext cx="4636142" cy="909955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Scope of our website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37572" y="158496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355884-37A2-4D79-F253-BACD9928F824}"/>
              </a:ext>
            </a:extLst>
          </p:cNvPr>
          <p:cNvSpPr txBox="1"/>
          <p:nvPr/>
        </p:nvSpPr>
        <p:spPr>
          <a:xfrm>
            <a:off x="5338512" y="2152501"/>
            <a:ext cx="6510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After pandemic all people are approaching towards “ayurvedic” cures so people will go on internet for finding details about herbal ingredient.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 we are thinking for adding user feedback which make our website user flexible.</a:t>
            </a: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47A8B-9D53-F7F8-1376-014FABD21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71586-B9A9-7E11-265A-55DE8D0E1941}"/>
              </a:ext>
            </a:extLst>
          </p:cNvPr>
          <p:cNvSpPr txBox="1"/>
          <p:nvPr/>
        </p:nvSpPr>
        <p:spPr>
          <a:xfrm>
            <a:off x="11410660" y="6446838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43030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5C86D-4AD6-C6A7-0B24-3671A97CA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25A86-5E8E-E332-4035-6967A14ABE7F}"/>
              </a:ext>
            </a:extLst>
          </p:cNvPr>
          <p:cNvSpPr/>
          <p:nvPr/>
        </p:nvSpPr>
        <p:spPr>
          <a:xfrm>
            <a:off x="6766560" y="0"/>
            <a:ext cx="4892040" cy="6156960"/>
          </a:xfrm>
          <a:prstGeom prst="rect">
            <a:avLst/>
          </a:prstGeom>
          <a:solidFill>
            <a:srgbClr val="000000">
              <a:alpha val="7882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ACFD1-5986-C95C-1E46-30669286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34" y="866144"/>
            <a:ext cx="3760891" cy="37608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854699-19F9-BF5B-613F-19859F371EA1}"/>
              </a:ext>
            </a:extLst>
          </p:cNvPr>
          <p:cNvCxnSpPr>
            <a:cxnSpLocks/>
          </p:cNvCxnSpPr>
          <p:nvPr/>
        </p:nvCxnSpPr>
        <p:spPr>
          <a:xfrm>
            <a:off x="7332134" y="4627035"/>
            <a:ext cx="376089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79EF2D-375E-726B-71AB-5E99305F6893}"/>
              </a:ext>
            </a:extLst>
          </p:cNvPr>
          <p:cNvSpPr txBox="1"/>
          <p:nvPr/>
        </p:nvSpPr>
        <p:spPr>
          <a:xfrm>
            <a:off x="7176105" y="4771966"/>
            <a:ext cx="474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4. </a:t>
            </a:r>
            <a:r>
              <a:rPr lang="en-IN" sz="4000" dirty="0">
                <a:solidFill>
                  <a:schemeClr val="bg1"/>
                </a:solidFill>
              </a:rPr>
              <a:t>Functional Req.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C8F83-9567-B75F-EFE9-27E94F42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6820B-D365-D7E6-B441-86F03C57CE50}"/>
              </a:ext>
            </a:extLst>
          </p:cNvPr>
          <p:cNvSpPr txBox="1"/>
          <p:nvPr/>
        </p:nvSpPr>
        <p:spPr>
          <a:xfrm>
            <a:off x="216816" y="6405696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1200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572" y="692468"/>
            <a:ext cx="4636142" cy="90995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Functional Req.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37572" y="158496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7 3D Html Logo Illustrations - Free in PNG, BLEND, GLTF - IconScout">
            <a:extLst>
              <a:ext uri="{FF2B5EF4-FFF2-40B4-BE49-F238E27FC236}">
                <a16:creationId xmlns:a16="http://schemas.microsoft.com/office/drawing/2014/main" id="{57EAC49C-1BB0-C366-3D1F-31CBBE975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0" y="1808279"/>
            <a:ext cx="2413201" cy="24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CSS - Wikipedia">
            <a:extLst>
              <a:ext uri="{FF2B5EF4-FFF2-40B4-BE49-F238E27FC236}">
                <a16:creationId xmlns:a16="http://schemas.microsoft.com/office/drawing/2014/main" id="{22494CC8-2554-EBF1-89C6-F75402D1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634" y="2068091"/>
            <a:ext cx="1342159" cy="18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sual Studio Code and VS Code icons and names usage guidelines">
            <a:extLst>
              <a:ext uri="{FF2B5EF4-FFF2-40B4-BE49-F238E27FC236}">
                <a16:creationId xmlns:a16="http://schemas.microsoft.com/office/drawing/2014/main" id="{8DB549DF-BEB6-14C8-587A-353F51213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90" y="4427336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E523B-B80A-43CB-ED89-A264F584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5F859-6820-DE5D-C8A8-95A125D0F42B}"/>
              </a:ext>
            </a:extLst>
          </p:cNvPr>
          <p:cNvSpPr txBox="1"/>
          <p:nvPr/>
        </p:nvSpPr>
        <p:spPr>
          <a:xfrm>
            <a:off x="11312408" y="6442631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183418-286B-2E6B-6318-F64C457A7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2634" y="4874773"/>
            <a:ext cx="1390770" cy="13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5C86D-4AD6-C6A7-0B24-3671A97CA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25A86-5E8E-E332-4035-6967A14ABE7F}"/>
              </a:ext>
            </a:extLst>
          </p:cNvPr>
          <p:cNvSpPr/>
          <p:nvPr/>
        </p:nvSpPr>
        <p:spPr>
          <a:xfrm>
            <a:off x="6766560" y="0"/>
            <a:ext cx="4892040" cy="6156960"/>
          </a:xfrm>
          <a:prstGeom prst="rect">
            <a:avLst/>
          </a:prstGeom>
          <a:solidFill>
            <a:srgbClr val="000000">
              <a:alpha val="7882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ACFD1-5986-C95C-1E46-30669286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34" y="866144"/>
            <a:ext cx="3760891" cy="37608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854699-19F9-BF5B-613F-19859F371EA1}"/>
              </a:ext>
            </a:extLst>
          </p:cNvPr>
          <p:cNvCxnSpPr>
            <a:cxnSpLocks/>
          </p:cNvCxnSpPr>
          <p:nvPr/>
        </p:nvCxnSpPr>
        <p:spPr>
          <a:xfrm>
            <a:off x="7332134" y="4627035"/>
            <a:ext cx="376089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79EF2D-375E-726B-71AB-5E99305F6893}"/>
              </a:ext>
            </a:extLst>
          </p:cNvPr>
          <p:cNvSpPr txBox="1"/>
          <p:nvPr/>
        </p:nvSpPr>
        <p:spPr>
          <a:xfrm>
            <a:off x="8467023" y="4771966"/>
            <a:ext cx="474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5. </a:t>
            </a:r>
            <a:r>
              <a:rPr lang="en-IN" sz="4000" dirty="0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C8F83-9567-B75F-EFE9-27E94F42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6820B-D365-D7E6-B441-86F03C57CE50}"/>
              </a:ext>
            </a:extLst>
          </p:cNvPr>
          <p:cNvSpPr txBox="1"/>
          <p:nvPr/>
        </p:nvSpPr>
        <p:spPr>
          <a:xfrm>
            <a:off x="216816" y="6405696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2767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21" y="2758439"/>
            <a:ext cx="3084844" cy="90995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8D8BF-4DD2-2B5A-275E-03532AFF0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035" y="894051"/>
            <a:ext cx="7132320" cy="5548685"/>
          </a:xfrm>
        </p:spPr>
        <p:txBody>
          <a:bodyPr>
            <a:normAutofit/>
          </a:bodyPr>
          <a:lstStyle/>
          <a:p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   Definition / motive of our project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   main Goal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   Info of project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   Scope of project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   Functional Requirements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   GUI 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82509-8794-4974-FE9E-E76CD09D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4F49C-FC98-AECC-2149-D859E6CE1881}"/>
              </a:ext>
            </a:extLst>
          </p:cNvPr>
          <p:cNvSpPr txBox="1"/>
          <p:nvPr/>
        </p:nvSpPr>
        <p:spPr>
          <a:xfrm>
            <a:off x="245097" y="6444734"/>
            <a:ext cx="105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5C86D-4AD6-C6A7-0B24-3671A97CA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25A86-5E8E-E332-4035-6967A14ABE7F}"/>
              </a:ext>
            </a:extLst>
          </p:cNvPr>
          <p:cNvSpPr/>
          <p:nvPr/>
        </p:nvSpPr>
        <p:spPr>
          <a:xfrm>
            <a:off x="6766560" y="0"/>
            <a:ext cx="4892040" cy="6156960"/>
          </a:xfrm>
          <a:prstGeom prst="rect">
            <a:avLst/>
          </a:prstGeom>
          <a:solidFill>
            <a:srgbClr val="000000">
              <a:alpha val="7882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ACFD1-5986-C95C-1E46-30669286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34" y="866144"/>
            <a:ext cx="3760891" cy="37608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854699-19F9-BF5B-613F-19859F371EA1}"/>
              </a:ext>
            </a:extLst>
          </p:cNvPr>
          <p:cNvCxnSpPr>
            <a:cxnSpLocks/>
          </p:cNvCxnSpPr>
          <p:nvPr/>
        </p:nvCxnSpPr>
        <p:spPr>
          <a:xfrm>
            <a:off x="7332134" y="4627035"/>
            <a:ext cx="376089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79EF2D-375E-726B-71AB-5E99305F6893}"/>
              </a:ext>
            </a:extLst>
          </p:cNvPr>
          <p:cNvSpPr txBox="1"/>
          <p:nvPr/>
        </p:nvSpPr>
        <p:spPr>
          <a:xfrm>
            <a:off x="8467023" y="4771966"/>
            <a:ext cx="474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5. </a:t>
            </a:r>
            <a:r>
              <a:rPr lang="en-IN" sz="4000" dirty="0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C8F83-9567-B75F-EFE9-27E94F42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6820B-D365-D7E6-B441-86F03C57CE50}"/>
              </a:ext>
            </a:extLst>
          </p:cNvPr>
          <p:cNvSpPr txBox="1"/>
          <p:nvPr/>
        </p:nvSpPr>
        <p:spPr>
          <a:xfrm>
            <a:off x="216816" y="6405696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B1F8E-9A52-3E07-CCA7-450E7437F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6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5C86D-4AD6-C6A7-0B24-3671A97CA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25A86-5E8E-E332-4035-6967A14ABE7F}"/>
              </a:ext>
            </a:extLst>
          </p:cNvPr>
          <p:cNvSpPr/>
          <p:nvPr/>
        </p:nvSpPr>
        <p:spPr>
          <a:xfrm>
            <a:off x="3531572" y="0"/>
            <a:ext cx="4892040" cy="6858000"/>
          </a:xfrm>
          <a:prstGeom prst="rect">
            <a:avLst/>
          </a:prstGeom>
          <a:solidFill>
            <a:srgbClr val="000000">
              <a:alpha val="7882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854699-19F9-BF5B-613F-19859F371EA1}"/>
              </a:ext>
            </a:extLst>
          </p:cNvPr>
          <p:cNvCxnSpPr>
            <a:cxnSpLocks/>
          </p:cNvCxnSpPr>
          <p:nvPr/>
        </p:nvCxnSpPr>
        <p:spPr>
          <a:xfrm>
            <a:off x="7332134" y="4627035"/>
            <a:ext cx="376089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79EF2D-375E-726B-71AB-5E99305F6893}"/>
              </a:ext>
            </a:extLst>
          </p:cNvPr>
          <p:cNvSpPr txBox="1"/>
          <p:nvPr/>
        </p:nvSpPr>
        <p:spPr>
          <a:xfrm>
            <a:off x="0" y="5335460"/>
            <a:ext cx="12191999" cy="11695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C8F83-9567-B75F-EFE9-27E94F42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6820B-D365-D7E6-B441-86F03C57CE50}"/>
              </a:ext>
            </a:extLst>
          </p:cNvPr>
          <p:cNvSpPr txBox="1"/>
          <p:nvPr/>
        </p:nvSpPr>
        <p:spPr>
          <a:xfrm>
            <a:off x="216816" y="6405696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0C535-BEB6-51B4-0D3B-8CEAE72F2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9662">
            <a:off x="4332543" y="1067253"/>
            <a:ext cx="3347428" cy="3347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A62E7-1B4C-2643-9E1B-DF0BA79EE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017" y="4230941"/>
            <a:ext cx="2088480" cy="4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5C86D-4AD6-C6A7-0B24-3671A97CA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25A86-5E8E-E332-4035-6967A14ABE7F}"/>
              </a:ext>
            </a:extLst>
          </p:cNvPr>
          <p:cNvSpPr/>
          <p:nvPr/>
        </p:nvSpPr>
        <p:spPr>
          <a:xfrm>
            <a:off x="6766560" y="-976"/>
            <a:ext cx="4892040" cy="6157935"/>
          </a:xfrm>
          <a:prstGeom prst="rect">
            <a:avLst/>
          </a:prstGeom>
          <a:solidFill>
            <a:srgbClr val="000000">
              <a:alpha val="7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ACFD1-5986-C95C-1E46-30669286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34" y="866144"/>
            <a:ext cx="3760891" cy="37608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854699-19F9-BF5B-613F-19859F371EA1}"/>
              </a:ext>
            </a:extLst>
          </p:cNvPr>
          <p:cNvCxnSpPr>
            <a:cxnSpLocks/>
          </p:cNvCxnSpPr>
          <p:nvPr/>
        </p:nvCxnSpPr>
        <p:spPr>
          <a:xfrm>
            <a:off x="7332134" y="4627035"/>
            <a:ext cx="376089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79EF2D-375E-726B-71AB-5E99305F6893}"/>
              </a:ext>
            </a:extLst>
          </p:cNvPr>
          <p:cNvSpPr txBox="1"/>
          <p:nvPr/>
        </p:nvSpPr>
        <p:spPr>
          <a:xfrm>
            <a:off x="7294275" y="4722718"/>
            <a:ext cx="489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1. 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CDF57-3EF3-7932-B2B3-F473E2C2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A5DD9-FF07-BBF7-4887-DC45982F7B5C}"/>
              </a:ext>
            </a:extLst>
          </p:cNvPr>
          <p:cNvSpPr txBox="1"/>
          <p:nvPr/>
        </p:nvSpPr>
        <p:spPr>
          <a:xfrm>
            <a:off x="216816" y="6405696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0613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8" y="384120"/>
            <a:ext cx="3084844" cy="90995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Definition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22258" y="141732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76B603-D5E8-6739-EA4C-CFDF687AD076}"/>
              </a:ext>
            </a:extLst>
          </p:cNvPr>
          <p:cNvSpPr txBox="1"/>
          <p:nvPr/>
        </p:nvSpPr>
        <p:spPr>
          <a:xfrm>
            <a:off x="5532093" y="1678195"/>
            <a:ext cx="5950017" cy="481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Our main motto of this project is to give information to user about some homely cures of different illnesses like cold, fever, headache, migraine, throat irritation, stomach ache, etc.</a:t>
            </a:r>
          </a:p>
          <a:p>
            <a:pPr marL="342900" lvl="0" indent="-342900">
              <a:lnSpc>
                <a:spcPct val="107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Our information is based on home made cure (</a:t>
            </a:r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nuskhe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) which generally given by our elders.</a:t>
            </a:r>
          </a:p>
          <a:p>
            <a:pPr marL="342900" lvl="0" indent="-342900">
              <a:lnSpc>
                <a:spcPct val="107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We also provide some basic information of illness causes and basic treatments.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Use can also suggest the home made cure (</a:t>
            </a:r>
            <a:r>
              <a:rPr lang="en-IN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nuskhe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) to us.  </a:t>
            </a:r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42A224A1-DA17-4E27-3DA5-B1DB8962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86" y="0"/>
            <a:ext cx="504444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CECB4-17CA-EE7E-1597-991306BD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3E72D-137C-599F-C774-8013FB10BD8C}"/>
              </a:ext>
            </a:extLst>
          </p:cNvPr>
          <p:cNvSpPr txBox="1"/>
          <p:nvPr/>
        </p:nvSpPr>
        <p:spPr>
          <a:xfrm>
            <a:off x="11248945" y="6462438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5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5C86D-4AD6-C6A7-0B24-3671A97CA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25A86-5E8E-E332-4035-6967A14ABE7F}"/>
              </a:ext>
            </a:extLst>
          </p:cNvPr>
          <p:cNvSpPr/>
          <p:nvPr/>
        </p:nvSpPr>
        <p:spPr>
          <a:xfrm>
            <a:off x="6766560" y="-975"/>
            <a:ext cx="4892040" cy="6157935"/>
          </a:xfrm>
          <a:prstGeom prst="rect">
            <a:avLst/>
          </a:prstGeom>
          <a:solidFill>
            <a:srgbClr val="000000">
              <a:alpha val="7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ACFD1-5986-C95C-1E46-30669286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34" y="866144"/>
            <a:ext cx="3760891" cy="37608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854699-19F9-BF5B-613F-19859F371EA1}"/>
              </a:ext>
            </a:extLst>
          </p:cNvPr>
          <p:cNvCxnSpPr>
            <a:cxnSpLocks/>
          </p:cNvCxnSpPr>
          <p:nvPr/>
        </p:nvCxnSpPr>
        <p:spPr>
          <a:xfrm>
            <a:off x="7332134" y="4627035"/>
            <a:ext cx="376089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79EF2D-375E-726B-71AB-5E99305F6893}"/>
              </a:ext>
            </a:extLst>
          </p:cNvPr>
          <p:cNvSpPr txBox="1"/>
          <p:nvPr/>
        </p:nvSpPr>
        <p:spPr>
          <a:xfrm>
            <a:off x="7294275" y="4722718"/>
            <a:ext cx="489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2. Main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25F5E-E289-0E89-259A-37596820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DAE05-E05F-5E14-6929-E14F8C4F7D97}"/>
              </a:ext>
            </a:extLst>
          </p:cNvPr>
          <p:cNvSpPr txBox="1"/>
          <p:nvPr/>
        </p:nvSpPr>
        <p:spPr>
          <a:xfrm>
            <a:off x="216816" y="6405696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3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8" y="384120"/>
            <a:ext cx="3084844" cy="90995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Main Goal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22258" y="141732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355884-37A2-4D79-F253-BACD9928F824}"/>
              </a:ext>
            </a:extLst>
          </p:cNvPr>
          <p:cNvSpPr txBox="1"/>
          <p:nvPr/>
        </p:nvSpPr>
        <p:spPr>
          <a:xfrm>
            <a:off x="5422258" y="2106200"/>
            <a:ext cx="651066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0" i="0" u="none" strike="noStrike" dirty="0">
                <a:effectLst/>
                <a:latin typeface="YACgEQNAr7w 0"/>
              </a:rPr>
              <a:t>Solve The Problem Of people by</a:t>
            </a:r>
            <a:endParaRPr lang="en-US" sz="2800" b="0" i="0" dirty="0">
              <a:effectLst/>
              <a:latin typeface="YACgEQNAr7w 0"/>
            </a:endParaRPr>
          </a:p>
          <a:p>
            <a:pPr marL="457200" indent="-457200" algn="l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0" i="0" u="none" strike="noStrike" dirty="0">
                <a:effectLst/>
                <a:latin typeface="YACgEQNAr7w 0"/>
              </a:rPr>
              <a:t>using this Website to  cure their                  illness.</a:t>
            </a:r>
          </a:p>
          <a:p>
            <a:pPr marL="457200" indent="-457200" algn="l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0" i="0" u="none" strike="noStrike" dirty="0">
                <a:effectLst/>
                <a:latin typeface="YACgEQNAr7w 0"/>
              </a:rPr>
              <a:t>Users can find information about  natural herbs.</a:t>
            </a:r>
          </a:p>
          <a:p>
            <a:pPr marL="457200" indent="-457200" algn="l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latin typeface="YACgEQNAr7w 0"/>
              </a:rPr>
              <a:t>User can cure their selves in low cost.</a:t>
            </a:r>
          </a:p>
          <a:p>
            <a:pPr marL="457200" indent="-457200" algn="l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0" i="0" u="none" strike="noStrike" dirty="0">
                <a:effectLst/>
                <a:latin typeface="YACgEQNAr7w 0"/>
              </a:rPr>
              <a:t>User can now know our old culture how the </a:t>
            </a:r>
            <a:r>
              <a:rPr lang="en-US" sz="2800" b="0" i="0" u="none" strike="noStrike" dirty="0" err="1">
                <a:effectLst/>
                <a:latin typeface="YACgEQNAr7w 0"/>
              </a:rPr>
              <a:t>rushimunis</a:t>
            </a:r>
            <a:r>
              <a:rPr lang="en-US" sz="2800" b="0" i="0" u="none" strike="noStrike" dirty="0">
                <a:effectLst/>
                <a:latin typeface="YACgEQNAr7w 0"/>
              </a:rPr>
              <a:t> cure with natural herbs</a:t>
            </a:r>
            <a:r>
              <a:rPr lang="en-US" sz="2800" b="0" i="0" u="none" strike="noStrike" dirty="0">
                <a:solidFill>
                  <a:srgbClr val="002060"/>
                </a:solidFill>
                <a:effectLst/>
                <a:latin typeface="YACgEQNAr7w 0"/>
              </a:rPr>
              <a:t>.     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6355-5579-F8FF-4199-3F0EB0286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9AB35-9683-0827-C04F-22F8C8237D8F}"/>
              </a:ext>
            </a:extLst>
          </p:cNvPr>
          <p:cNvSpPr txBox="1"/>
          <p:nvPr/>
        </p:nvSpPr>
        <p:spPr>
          <a:xfrm>
            <a:off x="11471805" y="6488668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2516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5C86D-4AD6-C6A7-0B24-3671A97CA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925A86-5E8E-E332-4035-6967A14ABE7F}"/>
              </a:ext>
            </a:extLst>
          </p:cNvPr>
          <p:cNvSpPr/>
          <p:nvPr/>
        </p:nvSpPr>
        <p:spPr>
          <a:xfrm>
            <a:off x="6766560" y="-975"/>
            <a:ext cx="4892040" cy="6157935"/>
          </a:xfrm>
          <a:prstGeom prst="rect">
            <a:avLst/>
          </a:prstGeom>
          <a:solidFill>
            <a:srgbClr val="000000">
              <a:alpha val="7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ACFD1-5986-C95C-1E46-30669286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34" y="866144"/>
            <a:ext cx="3760891" cy="37608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854699-19F9-BF5B-613F-19859F371EA1}"/>
              </a:ext>
            </a:extLst>
          </p:cNvPr>
          <p:cNvCxnSpPr>
            <a:cxnSpLocks/>
          </p:cNvCxnSpPr>
          <p:nvPr/>
        </p:nvCxnSpPr>
        <p:spPr>
          <a:xfrm>
            <a:off x="7332134" y="4627035"/>
            <a:ext cx="376089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79EF2D-375E-726B-71AB-5E99305F6893}"/>
              </a:ext>
            </a:extLst>
          </p:cNvPr>
          <p:cNvSpPr txBox="1"/>
          <p:nvPr/>
        </p:nvSpPr>
        <p:spPr>
          <a:xfrm>
            <a:off x="7141875" y="4778745"/>
            <a:ext cx="489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3.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ADCE1B-3CC5-5F2B-6DB9-DFB327F6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370AF-EB57-0D20-808E-297B4327EA0E}"/>
              </a:ext>
            </a:extLst>
          </p:cNvPr>
          <p:cNvSpPr txBox="1"/>
          <p:nvPr/>
        </p:nvSpPr>
        <p:spPr>
          <a:xfrm>
            <a:off x="216816" y="6405696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930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8" y="384120"/>
            <a:ext cx="3084844" cy="90995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Information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22258" y="141732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355884-37A2-4D79-F253-BACD9928F824}"/>
              </a:ext>
            </a:extLst>
          </p:cNvPr>
          <p:cNvSpPr txBox="1"/>
          <p:nvPr/>
        </p:nvSpPr>
        <p:spPr>
          <a:xfrm>
            <a:off x="5422258" y="1831880"/>
            <a:ext cx="651066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Home page / Section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Explore page / Section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Herbal Ingredient page / Section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Blog page / Section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About us / Section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  <a:p>
            <a:pPr>
              <a:buClr>
                <a:schemeClr val="accent1"/>
              </a:buClr>
            </a:pPr>
            <a:r>
              <a:rPr lang="en-IN" sz="2800" dirty="0">
                <a:solidFill>
                  <a:schemeClr val="tx2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86E83-C485-5B58-7F1C-3DCB1426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929AB-F8C3-11FD-25A6-2A0B2AF2494C}"/>
              </a:ext>
            </a:extLst>
          </p:cNvPr>
          <p:cNvSpPr txBox="1"/>
          <p:nvPr/>
        </p:nvSpPr>
        <p:spPr>
          <a:xfrm>
            <a:off x="11410660" y="6427985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5115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8" y="384120"/>
            <a:ext cx="3084844" cy="90995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Information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13D3C-1F5A-76FE-7DEA-C5B354EE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753" y="0"/>
            <a:ext cx="5044440" cy="6858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F006-3F6C-CFC0-AD35-C2DEEBBB74CD}"/>
              </a:ext>
            </a:extLst>
          </p:cNvPr>
          <p:cNvCxnSpPr>
            <a:cxnSpLocks/>
          </p:cNvCxnSpPr>
          <p:nvPr/>
        </p:nvCxnSpPr>
        <p:spPr>
          <a:xfrm>
            <a:off x="5422258" y="1417320"/>
            <a:ext cx="631254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355884-37A2-4D79-F253-BACD9928F824}"/>
              </a:ext>
            </a:extLst>
          </p:cNvPr>
          <p:cNvSpPr txBox="1"/>
          <p:nvPr/>
        </p:nvSpPr>
        <p:spPr>
          <a:xfrm>
            <a:off x="5422258" y="2106200"/>
            <a:ext cx="651066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Home page / Section</a:t>
            </a:r>
          </a:p>
          <a:p>
            <a:pPr marL="4572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2"/>
                </a:solidFill>
              </a:rPr>
              <a:t>where you can find some brief about     this website and something that what our main motive is.</a:t>
            </a:r>
          </a:p>
          <a:p>
            <a:pPr marL="4572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/>
                </a:solidFill>
              </a:rPr>
              <a:t>Explore page / Section</a:t>
            </a:r>
          </a:p>
          <a:p>
            <a:pPr marL="457200" indent="-45720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chemeClr val="tx2"/>
                </a:solidFill>
              </a:rPr>
              <a:t>Where user can find the easy or we can say </a:t>
            </a:r>
            <a:r>
              <a:rPr lang="en-IN" sz="2800" dirty="0" err="1">
                <a:solidFill>
                  <a:schemeClr val="tx2"/>
                </a:solidFill>
              </a:rPr>
              <a:t>dadi</a:t>
            </a:r>
            <a:r>
              <a:rPr lang="en-IN" sz="2800" dirty="0">
                <a:solidFill>
                  <a:schemeClr val="tx2"/>
                </a:solidFill>
              </a:rPr>
              <a:t> </a:t>
            </a:r>
            <a:r>
              <a:rPr lang="en-IN" sz="2800" dirty="0" err="1">
                <a:solidFill>
                  <a:schemeClr val="tx2"/>
                </a:solidFill>
              </a:rPr>
              <a:t>ke</a:t>
            </a:r>
            <a:r>
              <a:rPr lang="en-IN" sz="2800" dirty="0">
                <a:solidFill>
                  <a:schemeClr val="tx2"/>
                </a:solidFill>
              </a:rPr>
              <a:t> </a:t>
            </a:r>
            <a:r>
              <a:rPr lang="en-IN" sz="2800" dirty="0" err="1">
                <a:solidFill>
                  <a:schemeClr val="tx2"/>
                </a:solidFill>
              </a:rPr>
              <a:t>nuskhe</a:t>
            </a:r>
            <a:r>
              <a:rPr lang="en-IN" sz="2800" dirty="0">
                <a:solidFill>
                  <a:schemeClr val="tx2"/>
                </a:solidFill>
              </a:rPr>
              <a:t> type cures through available home remedies.</a:t>
            </a: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  <a:p>
            <a:pPr>
              <a:buClr>
                <a:schemeClr val="accent1"/>
              </a:buClr>
            </a:pPr>
            <a:r>
              <a:rPr lang="en-IN" sz="2800" dirty="0">
                <a:solidFill>
                  <a:schemeClr val="tx2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endParaRPr lang="en-IN" sz="2800" dirty="0">
              <a:solidFill>
                <a:schemeClr val="tx2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9BFDB-4F8C-7F10-2636-45B88551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84E65-58A4-F94C-3BB0-DFCF6B472DE2}"/>
              </a:ext>
            </a:extLst>
          </p:cNvPr>
          <p:cNvSpPr txBox="1"/>
          <p:nvPr/>
        </p:nvSpPr>
        <p:spPr>
          <a:xfrm>
            <a:off x="11410660" y="6446839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3583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{B7CE783E-EE9A-4045-BA85-CBAF8041FF53}tf11429527_win32</Template>
  <TotalTime>1457</TotalTime>
  <Words>582</Words>
  <Application>Microsoft Office PowerPoint</Application>
  <PresentationFormat>Widescreen</PresentationFormat>
  <Paragraphs>132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Berlin Sans FB Demi</vt:lpstr>
      <vt:lpstr>Bookman Old Style</vt:lpstr>
      <vt:lpstr>Calibri</vt:lpstr>
      <vt:lpstr>Courier New</vt:lpstr>
      <vt:lpstr>Franklin Gothic Book</vt:lpstr>
      <vt:lpstr>Times New Roman</vt:lpstr>
      <vt:lpstr>Wingdings</vt:lpstr>
      <vt:lpstr>YACgEQNAr7w 0</vt:lpstr>
      <vt:lpstr>1_RetrospectVTI</vt:lpstr>
      <vt:lpstr>`</vt:lpstr>
      <vt:lpstr>INDEX</vt:lpstr>
      <vt:lpstr>PowerPoint Presentation</vt:lpstr>
      <vt:lpstr>Definition</vt:lpstr>
      <vt:lpstr>PowerPoint Presentation</vt:lpstr>
      <vt:lpstr>Main Goal</vt:lpstr>
      <vt:lpstr>PowerPoint Presentation</vt:lpstr>
      <vt:lpstr>Information </vt:lpstr>
      <vt:lpstr>Information </vt:lpstr>
      <vt:lpstr>Information </vt:lpstr>
      <vt:lpstr>Information </vt:lpstr>
      <vt:lpstr>Information :  features of website </vt:lpstr>
      <vt:lpstr>Information :  more about project</vt:lpstr>
      <vt:lpstr>All Information Gathered for website</vt:lpstr>
      <vt:lpstr>PowerPoint Presentation</vt:lpstr>
      <vt:lpstr>Scope of our website </vt:lpstr>
      <vt:lpstr>PowerPoint Presentation</vt:lpstr>
      <vt:lpstr>Functional Req.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`</dc:title>
  <dc:creator>Kalp Pandya</dc:creator>
  <cp:lastModifiedBy>Kalp Pandya</cp:lastModifiedBy>
  <cp:revision>8</cp:revision>
  <dcterms:created xsi:type="dcterms:W3CDTF">2022-09-21T16:27:42Z</dcterms:created>
  <dcterms:modified xsi:type="dcterms:W3CDTF">2022-10-13T08:33:12Z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